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47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17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97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6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54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44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3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06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08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78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77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316F9-2B6D-40FF-87F5-6B7D473250CA}" type="datetimeFigureOut">
              <a:rPr lang="en-IN" smtClean="0"/>
              <a:t>08-08-2024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59151-C173-46B4-8C7E-4430DB3AC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-By Rajesh 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Haldar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7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74"/>
            <a:ext cx="12192000" cy="57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629"/>
            <a:ext cx="12192000" cy="575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0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208"/>
            <a:ext cx="12192000" cy="57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97"/>
            <a:ext cx="12192000" cy="5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951"/>
            <a:ext cx="12192000" cy="57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44"/>
            <a:ext cx="12192000" cy="57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127"/>
            <a:ext cx="12192000" cy="57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094"/>
            <a:ext cx="12192000" cy="57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74"/>
            <a:ext cx="12192000" cy="62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753"/>
            <a:ext cx="12192000" cy="58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337"/>
            <a:ext cx="12192000" cy="58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170"/>
            <a:ext cx="12192000" cy="58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565"/>
            <a:ext cx="12192000" cy="58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2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912"/>
            <a:ext cx="12192000" cy="57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Usability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Haldar</dc:creator>
  <cp:lastModifiedBy>Rajesh Haldar</cp:lastModifiedBy>
  <cp:revision>12</cp:revision>
  <dcterms:created xsi:type="dcterms:W3CDTF">2024-08-04T17:11:28Z</dcterms:created>
  <dcterms:modified xsi:type="dcterms:W3CDTF">2024-08-08T05:36:37Z</dcterms:modified>
</cp:coreProperties>
</file>